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9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1260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71A80-B4EB-4258-B528-7E201B320070}" type="datetimeFigureOut">
              <a:rPr lang="cs-CZ" smtClean="0"/>
              <a:t>28.11.2022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715F5-88B6-45F9-B571-9A7B45F1F1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3123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71A80-B4EB-4258-B528-7E201B320070}" type="datetimeFigureOut">
              <a:rPr lang="cs-CZ" smtClean="0"/>
              <a:t>28.11.2022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715F5-88B6-45F9-B571-9A7B45F1F1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7456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71A80-B4EB-4258-B528-7E201B320070}" type="datetimeFigureOut">
              <a:rPr lang="cs-CZ" smtClean="0"/>
              <a:t>28.11.2022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715F5-88B6-45F9-B571-9A7B45F1F1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1757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71A80-B4EB-4258-B528-7E201B320070}" type="datetimeFigureOut">
              <a:rPr lang="cs-CZ" smtClean="0"/>
              <a:t>28.11.2022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715F5-88B6-45F9-B571-9A7B45F1F1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5087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71A80-B4EB-4258-B528-7E201B320070}" type="datetimeFigureOut">
              <a:rPr lang="cs-CZ" smtClean="0"/>
              <a:t>28.11.2022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715F5-88B6-45F9-B571-9A7B45F1F1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7398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71A80-B4EB-4258-B528-7E201B320070}" type="datetimeFigureOut">
              <a:rPr lang="cs-CZ" smtClean="0"/>
              <a:t>28.11.2022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715F5-88B6-45F9-B571-9A7B45F1F1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0870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71A80-B4EB-4258-B528-7E201B320070}" type="datetimeFigureOut">
              <a:rPr lang="cs-CZ" smtClean="0"/>
              <a:t>28.11.2022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715F5-88B6-45F9-B571-9A7B45F1F1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9540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71A80-B4EB-4258-B528-7E201B320070}" type="datetimeFigureOut">
              <a:rPr lang="cs-CZ" smtClean="0"/>
              <a:t>28.11.2022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715F5-88B6-45F9-B571-9A7B45F1F1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5135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71A80-B4EB-4258-B528-7E201B320070}" type="datetimeFigureOut">
              <a:rPr lang="cs-CZ" smtClean="0"/>
              <a:t>28.11.2022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715F5-88B6-45F9-B571-9A7B45F1F1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5463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71A80-B4EB-4258-B528-7E201B320070}" type="datetimeFigureOut">
              <a:rPr lang="cs-CZ" smtClean="0"/>
              <a:t>28.11.2022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715F5-88B6-45F9-B571-9A7B45F1F1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6347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71A80-B4EB-4258-B528-7E201B320070}" type="datetimeFigureOut">
              <a:rPr lang="cs-CZ" smtClean="0"/>
              <a:t>28.11.2022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715F5-88B6-45F9-B571-9A7B45F1F1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5602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71A80-B4EB-4258-B528-7E201B320070}" type="datetimeFigureOut">
              <a:rPr lang="cs-CZ" smtClean="0"/>
              <a:t>28.11.2022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C715F5-88B6-45F9-B571-9A7B45F1F1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6722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636912"/>
            <a:ext cx="7772400" cy="18002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11.12.2022 Adventní koncert</a:t>
            </a:r>
            <a:br>
              <a:rPr lang="cs-CZ" dirty="0" smtClean="0"/>
            </a:br>
            <a:r>
              <a:rPr lang="cs-CZ" dirty="0" smtClean="0"/>
              <a:t>v Kostele sv. Prokopa v Libošovicích od 17 hodin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4437112"/>
            <a:ext cx="9108504" cy="2232248"/>
          </a:xfrm>
        </p:spPr>
        <p:txBody>
          <a:bodyPr>
            <a:normAutofit lnSpcReduction="10000"/>
          </a:bodyPr>
          <a:lstStyle/>
          <a:p>
            <a:endParaRPr lang="cs-CZ" b="1" dirty="0" smtClean="0"/>
          </a:p>
          <a:p>
            <a:r>
              <a:rPr lang="cs-CZ" b="1" dirty="0" smtClean="0"/>
              <a:t>Vokálně instrumentální soubor SATORI </a:t>
            </a:r>
          </a:p>
          <a:p>
            <a:r>
              <a:rPr lang="cs-CZ" b="1" dirty="0" smtClean="0"/>
              <a:t>spirituály - </a:t>
            </a:r>
            <a:r>
              <a:rPr lang="cs-CZ" b="1" dirty="0" err="1" smtClean="0"/>
              <a:t>tradicionály</a:t>
            </a:r>
            <a:r>
              <a:rPr lang="cs-CZ" b="1" dirty="0" smtClean="0"/>
              <a:t> - vánoční písně a koledy</a:t>
            </a:r>
          </a:p>
          <a:p>
            <a:r>
              <a:rPr lang="cs-CZ" b="1" dirty="0" smtClean="0"/>
              <a:t>Srdečně Vás zveme</a:t>
            </a:r>
            <a:endParaRPr lang="cs-CZ" b="1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7453" y="163074"/>
            <a:ext cx="3888432" cy="240183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36334">
            <a:off x="167363" y="569245"/>
            <a:ext cx="2218769" cy="1750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19042">
            <a:off x="6702664" y="648252"/>
            <a:ext cx="2242333" cy="168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628716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18</Words>
  <Application>Microsoft Office PowerPoint</Application>
  <PresentationFormat>Předvádění na obrazovce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11.12.2022 Adventní koncert v Kostele sv. Prokopa v Libošovicích od 17 hodin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11.12.2022 Adventní koncert v Kostele sv. Prokopa v Libošovicích od 17 hodin</dc:title>
  <dc:creator>stravovani</dc:creator>
  <cp:lastModifiedBy>Libosovice</cp:lastModifiedBy>
  <cp:revision>2</cp:revision>
  <cp:lastPrinted>2022-11-28T08:14:15Z</cp:lastPrinted>
  <dcterms:created xsi:type="dcterms:W3CDTF">2022-11-28T08:02:23Z</dcterms:created>
  <dcterms:modified xsi:type="dcterms:W3CDTF">2022-11-28T12:44:55Z</dcterms:modified>
</cp:coreProperties>
</file>